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7774B8-B1DF-4C65-A2FC-E14804320819}">
          <p14:sldIdLst>
            <p14:sldId id="256"/>
          </p14:sldIdLst>
        </p14:section>
        <p14:section name="Раздел без заголовка" id="{38222E67-0406-4A8D-9151-7771D6E7EDBF}">
          <p14:sldIdLst/>
        </p14:section>
        <p14:section name="Раздел без заголовка" id="{BE83560E-841C-4F4E-A716-28A31013DB92}">
          <p14:sldIdLst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elstory.ru/wp-content/uploads/2012/09/clip_image0022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commons.wikimedia.org/wiki/File:Ivan_kramskoy_self_portrait_tr.gif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amskoy.info/component/option,com_datsogallery/Itemid,29/func,detail/catid,1/id,23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kramskoy.info/component/option,com_datsogallery/Itemid,29/func,detail/catid,1/id,2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ramskoy.info/component/option,com_datsogallery/Itemid,29/func,detail/catid,1/id,2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992888" cy="3888432"/>
          </a:xfrm>
        </p:spPr>
        <p:txBody>
          <a:bodyPr>
            <a:normAutofit/>
          </a:bodyPr>
          <a:lstStyle/>
          <a:p>
            <a:r>
              <a:rPr lang="ru-RU" sz="2800" b="1" dirty="0"/>
              <a:t>Современный Острогожск – живой и гостеприимный город на берегу реки Тихая Сосна</a:t>
            </a:r>
            <a:r>
              <a:rPr lang="ru-RU" sz="2800" b="1" dirty="0" smtClean="0"/>
              <a:t>. Издавна его называют «воронежскими Афинами». </a:t>
            </a:r>
            <a:r>
              <a:rPr lang="ru-RU" sz="2800" b="1" dirty="0"/>
              <a:t>Его главная слава – в именах его талантливых жителей. И как знать, возможно, и сегодня по земле Острогожска ходят будущие гении, о которых мы еще услышим.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6512" y="332656"/>
            <a:ext cx="9073008" cy="280831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Знаменитые люди, </a:t>
            </a:r>
            <a:r>
              <a:rPr lang="ru-RU" sz="5400" b="1" dirty="0">
                <a:solidFill>
                  <a:schemeClr val="tx1"/>
                </a:solidFill>
              </a:rPr>
              <a:t>прославившие  наш </a:t>
            </a:r>
            <a:r>
              <a:rPr lang="ru-RU" sz="5400" b="1" dirty="0" smtClean="0">
                <a:solidFill>
                  <a:schemeClr val="tx1"/>
                </a:solidFill>
              </a:rPr>
              <a:t>Острогожск</a:t>
            </a:r>
          </a:p>
        </p:txBody>
      </p:sp>
    </p:spTree>
    <p:extLst>
      <p:ext uri="{BB962C8B-B14F-4D97-AF65-F5344CB8AC3E}">
        <p14:creationId xmlns:p14="http://schemas.microsoft.com/office/powerpoint/2010/main" val="299470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Некоторое время в г. Острогожске </a:t>
            </a:r>
            <a:r>
              <a:rPr lang="ru-RU" sz="2000" b="1" dirty="0"/>
              <a:t>проживал Гавриил Николаевич </a:t>
            </a:r>
            <a:r>
              <a:rPr lang="ru-RU" sz="2000" b="1" dirty="0" err="1" smtClean="0"/>
              <a:t>Троепольский</a:t>
            </a:r>
            <a:r>
              <a:rPr lang="ru-RU" sz="2000" b="1" dirty="0"/>
              <a:t> , </a:t>
            </a:r>
            <a:r>
              <a:rPr lang="ru-RU" sz="2000" b="1" dirty="0" smtClean="0"/>
              <a:t>автор известной  лирической повести </a:t>
            </a:r>
            <a:r>
              <a:rPr lang="ru-RU" sz="2000" b="1" dirty="0"/>
              <a:t>"Белый Бим Черное </a:t>
            </a:r>
            <a:r>
              <a:rPr lang="ru-RU" sz="2000" b="1" dirty="0" smtClean="0"/>
              <a:t>ухо» ( 1971).</a:t>
            </a:r>
            <a:endParaRPr lang="ru-RU" sz="2000" b="1" dirty="0"/>
          </a:p>
        </p:txBody>
      </p:sp>
      <p:pic>
        <p:nvPicPr>
          <p:cNvPr id="4" name="Объект 3" descr="Фотография Гавриил Троепольский (photo Gavriil Troepolskiy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424847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88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Русский </a:t>
            </a:r>
            <a:r>
              <a:rPr lang="ru-RU" sz="2000" b="1" dirty="0" smtClean="0"/>
              <a:t>поэт-декабрист Рылеев </a:t>
            </a:r>
            <a:r>
              <a:rPr lang="ru-RU" sz="2000" b="1" dirty="0"/>
              <a:t>Кондратий Федорович  </a:t>
            </a:r>
            <a:r>
              <a:rPr lang="ru-RU" sz="2000" b="1" dirty="0" smtClean="0"/>
              <a:t>посещал </a:t>
            </a:r>
            <a:r>
              <a:rPr lang="ru-RU" sz="2000" b="1" dirty="0"/>
              <a:t>Острогожск в </a:t>
            </a:r>
            <a:r>
              <a:rPr lang="ru-RU" sz="2000" b="1" dirty="0" smtClean="0"/>
              <a:t> </a:t>
            </a:r>
            <a:r>
              <a:rPr lang="ru-RU" sz="2000" b="1" dirty="0"/>
              <a:t>1822 года</a:t>
            </a:r>
            <a:r>
              <a:rPr lang="ru-RU" sz="2000" b="1" dirty="0" smtClean="0"/>
              <a:t>. Его именем названа одна из  улиц города</a:t>
            </a:r>
            <a:endParaRPr lang="ru-RU" sz="2000" b="1" dirty="0"/>
          </a:p>
        </p:txBody>
      </p:sp>
      <p:pic>
        <p:nvPicPr>
          <p:cNvPr id="4" name="Объект 3" descr="http://www.bankgorodov.ru/photo_f/1338627739_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338437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30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Известный поэт Василий  </a:t>
            </a:r>
            <a:r>
              <a:rPr lang="ru-RU" sz="2000" b="1" dirty="0" err="1"/>
              <a:t>Кубаневв</a:t>
            </a:r>
            <a:r>
              <a:rPr lang="ru-RU" sz="2000" b="1" dirty="0"/>
              <a:t> 1938 </a:t>
            </a:r>
            <a:r>
              <a:rPr lang="ru-RU" sz="2000" b="1" dirty="0" smtClean="0"/>
              <a:t>году</a:t>
            </a:r>
            <a:r>
              <a:rPr lang="ru-RU" sz="2000" b="1" dirty="0"/>
              <a:t> </a:t>
            </a:r>
            <a:r>
              <a:rPr lang="ru-RU" sz="2000" b="1" dirty="0" smtClean="0"/>
              <a:t> </a:t>
            </a:r>
            <a:r>
              <a:rPr lang="ru-RU" sz="2000" b="1" dirty="0"/>
              <a:t>стал работать журналистом в газете «Новая жизнь</a:t>
            </a:r>
            <a:r>
              <a:rPr lang="ru-RU" sz="2000" b="1" dirty="0" smtClean="0"/>
              <a:t>», </a:t>
            </a:r>
            <a:r>
              <a:rPr lang="ru-RU" sz="2000" b="1" dirty="0"/>
              <a:t>был заведующим сельскохозяйственным отделом, в 1940 году полгода преподавал в начальной школе на хуторе </a:t>
            </a:r>
            <a:r>
              <a:rPr lang="ru-RU" sz="2000" b="1" dirty="0" err="1"/>
              <a:t>Губарёвка</a:t>
            </a:r>
            <a:r>
              <a:rPr lang="ru-RU" sz="2000" b="1" dirty="0"/>
              <a:t> Воронежской </a:t>
            </a:r>
            <a:r>
              <a:rPr lang="ru-RU" sz="2000" b="1" dirty="0" smtClean="0"/>
              <a:t>области </a:t>
            </a:r>
            <a:endParaRPr lang="ru-RU" sz="2000" b="1" dirty="0"/>
          </a:p>
        </p:txBody>
      </p:sp>
      <p:pic>
        <p:nvPicPr>
          <p:cNvPr id="4" name="Объект 3" descr="Василий Кубанё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3312368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19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парке имени В. </a:t>
            </a:r>
            <a:r>
              <a:rPr lang="ru-RU" sz="2000" b="1" dirty="0" err="1" smtClean="0"/>
              <a:t>Кубанева</a:t>
            </a:r>
            <a:r>
              <a:rPr lang="ru-RU" sz="2000" b="1" dirty="0" smtClean="0"/>
              <a:t> поставлен  памятник поэту</a:t>
            </a:r>
            <a:endParaRPr lang="ru-RU" sz="2000" b="1" dirty="0"/>
          </a:p>
        </p:txBody>
      </p:sp>
      <p:pic>
        <p:nvPicPr>
          <p:cNvPr id="4" name="Объект 3" descr="http://www.ostrogadm.ru/ifiles/raion/Pamyatniki/DSC_051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504056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120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/>
              <a:t>берегах </a:t>
            </a:r>
            <a:r>
              <a:rPr lang="ru-RU" sz="2000" b="1" dirty="0" smtClean="0"/>
              <a:t>«Тихой Сосны» </a:t>
            </a:r>
            <a:r>
              <a:rPr lang="ru-RU" sz="2000" b="1" dirty="0"/>
              <a:t>появился на </a:t>
            </a:r>
            <a:r>
              <a:rPr lang="ru-RU" sz="2000" b="1" dirty="0" smtClean="0"/>
              <a:t>свет поэт- философ   </a:t>
            </a:r>
            <a:r>
              <a:rPr lang="ru-RU" sz="2000" b="1" dirty="0"/>
              <a:t>Станкевич  Николай Владимирович </a:t>
            </a:r>
            <a:r>
              <a:rPr lang="ru-RU" sz="2000" b="1" dirty="0" smtClean="0"/>
              <a:t>, </a:t>
            </a:r>
            <a:r>
              <a:rPr lang="ru-RU" sz="2000" b="1" dirty="0"/>
              <a:t>здесь прошли его детство и </a:t>
            </a:r>
            <a:r>
              <a:rPr lang="ru-RU" sz="2000" b="1" dirty="0" smtClean="0"/>
              <a:t>юность.«</a:t>
            </a:r>
            <a:r>
              <a:rPr lang="ru-RU" sz="2000" b="1" dirty="0" err="1"/>
              <a:t>Удеровский</a:t>
            </a:r>
            <a:r>
              <a:rPr lang="ru-RU" sz="2000" b="1" dirty="0"/>
              <a:t> листопад</a:t>
            </a:r>
            <a:r>
              <a:rPr lang="ru-RU" sz="2000" b="1" dirty="0" smtClean="0"/>
              <a:t>»- </a:t>
            </a:r>
            <a:r>
              <a:rPr lang="ru-RU" sz="2000" b="1" dirty="0"/>
              <a:t>так называется литературный </a:t>
            </a:r>
            <a:r>
              <a:rPr lang="ru-RU" sz="2000" b="1" dirty="0" smtClean="0"/>
              <a:t>праздник</a:t>
            </a:r>
            <a:r>
              <a:rPr lang="ru-RU" sz="2000" b="1" dirty="0"/>
              <a:t> </a:t>
            </a:r>
            <a:r>
              <a:rPr lang="ru-RU" sz="2000" b="1" dirty="0" smtClean="0"/>
              <a:t>, проходящий </a:t>
            </a:r>
            <a:r>
              <a:rPr lang="ru-RU" sz="2000" b="1" dirty="0" smtClean="0"/>
              <a:t>в </a:t>
            </a:r>
            <a:r>
              <a:rPr lang="ru-RU" sz="2000" b="1" dirty="0"/>
              <a:t>с. </a:t>
            </a:r>
            <a:r>
              <a:rPr lang="ru-RU" sz="2000" b="1" dirty="0" err="1" smtClean="0"/>
              <a:t>Мухо-Удеровке</a:t>
            </a:r>
            <a:r>
              <a:rPr lang="ru-RU" sz="2000" b="1" dirty="0"/>
              <a:t> </a:t>
            </a:r>
            <a:r>
              <a:rPr lang="ru-RU" sz="2000" b="1" dirty="0" smtClean="0"/>
              <a:t> ежегодно в день рождения поэта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Объект 3" descr="BelStory.RU. История Белгорода и белгородской области. Родина Н.В. Станкевич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74441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07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Дважды Герой </a:t>
            </a:r>
            <a:r>
              <a:rPr lang="ru-RU" sz="2000" b="1" dirty="0" smtClean="0"/>
              <a:t>Советского Союза  </a:t>
            </a:r>
            <a:r>
              <a:rPr lang="ru-RU" sz="2000" b="1" dirty="0"/>
              <a:t>летчик – </a:t>
            </a:r>
            <a:r>
              <a:rPr lang="ru-RU" sz="2000" b="1" dirty="0" smtClean="0"/>
              <a:t>космонавт </a:t>
            </a:r>
            <a:r>
              <a:rPr lang="ru-RU" sz="2000" b="1" dirty="0" err="1" smtClean="0"/>
              <a:t>А.В.Филипченко</a:t>
            </a:r>
            <a:r>
              <a:rPr lang="ru-RU" sz="2000" b="1" dirty="0" smtClean="0"/>
              <a:t> </a:t>
            </a:r>
            <a:r>
              <a:rPr lang="ru-RU" sz="2000" b="1" dirty="0"/>
              <a:t>А. </a:t>
            </a:r>
            <a:r>
              <a:rPr lang="ru-RU" sz="2000" b="1" dirty="0" smtClean="0"/>
              <a:t>родился в 1928 </a:t>
            </a:r>
            <a:r>
              <a:rPr lang="ru-RU" sz="2000" b="1" dirty="0"/>
              <a:t>года в деревне Давыдовка Давыдовского района Воронежской </a:t>
            </a:r>
            <a:r>
              <a:rPr lang="ru-RU" sz="2000" b="1" dirty="0" smtClean="0"/>
              <a:t>области</a:t>
            </a:r>
            <a:endParaRPr lang="ru-RU" sz="2000" b="1" dirty="0"/>
          </a:p>
        </p:txBody>
      </p:sp>
      <p:pic>
        <p:nvPicPr>
          <p:cNvPr id="7" name="Объект 6" descr="http://www.ostrogozhsk.ru/history/dvizhok/data/upimages/fil5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8432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www.ostrogozhsk.ru/history/dvizhok/data/upimages/fil4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74441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723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В 1942 году окончил 7 классов </a:t>
            </a:r>
            <a:r>
              <a:rPr lang="ru-RU" sz="2000" b="1" dirty="0" err="1"/>
              <a:t>Острогожской</a:t>
            </a:r>
            <a:r>
              <a:rPr lang="ru-RU" sz="2000" b="1" dirty="0"/>
              <a:t> средней школы №</a:t>
            </a:r>
            <a:r>
              <a:rPr lang="ru-RU" sz="2000" b="1" dirty="0" smtClean="0"/>
              <a:t>2</a:t>
            </a:r>
            <a:endParaRPr lang="ru-RU" sz="2000" b="1" dirty="0"/>
          </a:p>
        </p:txBody>
      </p:sp>
      <p:pic>
        <p:nvPicPr>
          <p:cNvPr id="7" name="Объект 6" descr="фасад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0485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116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Благодарные  </a:t>
            </a:r>
            <a:r>
              <a:rPr lang="ru-RU" sz="2000" b="1" dirty="0" err="1" smtClean="0"/>
              <a:t>острогожцы</a:t>
            </a:r>
            <a:r>
              <a:rPr lang="ru-RU" sz="2000" b="1" dirty="0" smtClean="0"/>
              <a:t>  поставили  дважды герою –космонавту памятник</a:t>
            </a:r>
            <a:endParaRPr lang="ru-RU" sz="2000" b="1" dirty="0"/>
          </a:p>
        </p:txBody>
      </p:sp>
      <p:pic>
        <p:nvPicPr>
          <p:cNvPr id="4" name="Объект 3" descr="32891389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056784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425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Тимофей Антонович </a:t>
            </a:r>
            <a:r>
              <a:rPr lang="ru-RU" sz="2000" b="1" dirty="0" smtClean="0"/>
              <a:t>Бакулин- самый </a:t>
            </a:r>
            <a:r>
              <a:rPr lang="ru-RU" sz="2000" b="1" dirty="0"/>
              <a:t>высокий мужчина России  - родом  был из села Терновое </a:t>
            </a:r>
            <a:r>
              <a:rPr lang="ru-RU" sz="2000" b="1" dirty="0" err="1"/>
              <a:t>Острогожского</a:t>
            </a:r>
            <a:r>
              <a:rPr lang="ru-RU" sz="2000" b="1" dirty="0"/>
              <a:t> уезда Воронежской губернии. Рост великана достигал 2 метров 40 сантиметров, а весил он 13 пудов (208 килограммов</a:t>
            </a:r>
            <a:r>
              <a:rPr lang="ru-RU" sz="2000" b="1" dirty="0" smtClean="0"/>
              <a:t>) </a:t>
            </a:r>
            <a:endParaRPr lang="ru-RU" sz="2000" b="1" dirty="0"/>
          </a:p>
        </p:txBody>
      </p:sp>
      <p:pic>
        <p:nvPicPr>
          <p:cNvPr id="4" name="Объект 3" descr="http://pituitary.kh.ua/images/cms/thumbs/9422a969a86a862d345cecfb038be87ea843a6fc/timofey_bakulin_212_164_2_8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32859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54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Известный художник  И. Н. </a:t>
            </a:r>
            <a:r>
              <a:rPr lang="ru-RU" sz="2000" b="1" dirty="0"/>
              <a:t>Крамской  родился в</a:t>
            </a:r>
            <a:r>
              <a:rPr lang="ru-RU" sz="2000" b="1" dirty="0" smtClean="0"/>
              <a:t> </a:t>
            </a:r>
            <a:r>
              <a:rPr lang="ru-RU" sz="2000" b="1" dirty="0"/>
              <a:t>1837 </a:t>
            </a:r>
            <a:r>
              <a:rPr lang="ru-RU" sz="2000" b="1" dirty="0" smtClean="0"/>
              <a:t>г. </a:t>
            </a:r>
            <a:r>
              <a:rPr lang="ru-RU" sz="2000" b="1" dirty="0"/>
              <a:t>в Воронежской губернии. Когда художнику было 12 </a:t>
            </a:r>
            <a:r>
              <a:rPr lang="ru-RU" sz="2000" b="1" dirty="0" smtClean="0"/>
              <a:t>лет </a:t>
            </a:r>
            <a:r>
              <a:rPr lang="ru-RU" sz="2000" b="1" dirty="0"/>
              <a:t>- он учился в Острогожском училище, где и кончил курс с похвальными листами по всем </a:t>
            </a:r>
            <a:r>
              <a:rPr lang="ru-RU" sz="2000" b="1" dirty="0" smtClean="0"/>
              <a:t>предметам </a:t>
            </a:r>
            <a:br>
              <a:rPr lang="ru-RU" sz="2000" b="1" dirty="0" smtClean="0"/>
            </a:br>
            <a:r>
              <a:rPr lang="ru-RU" sz="2000" b="1" i="1" dirty="0" smtClean="0"/>
              <a:t>Автопортрет</a:t>
            </a:r>
            <a:r>
              <a:rPr lang="ru-RU" sz="2000" b="1" i="1" dirty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/>
              <a:t>(1867)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</a:t>
            </a:r>
          </a:p>
        </p:txBody>
      </p:sp>
      <p:pic>
        <p:nvPicPr>
          <p:cNvPr id="6" name="Объект 5" descr="Ivan kramskoy self portrait tr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184576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66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Среди известных картин  И. Н. Крамского «Девушка с распущенной косой», «Букет цветов. Флоксы»</a:t>
            </a:r>
            <a:endParaRPr lang="ru-RU" sz="2000" b="1" dirty="0"/>
          </a:p>
        </p:txBody>
      </p:sp>
      <p:pic>
        <p:nvPicPr>
          <p:cNvPr id="8" name="Объект 7" descr="Девушка с распущенной косой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744416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Букет цветов. Флоксы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960440" cy="462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62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исполнении Крамского  «Портрет писателя  </a:t>
            </a:r>
            <a:r>
              <a:rPr lang="ru-RU" sz="2000" b="1" dirty="0" err="1" smtClean="0"/>
              <a:t>Л.Н.Толстого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7" name="Объект 6" descr="Портрет писателя Льва Николаевича Толстого. Фрагмент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032448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26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Памятник И.Н. Крамскому на улице Крамского в г. Острогожске</a:t>
            </a:r>
          </a:p>
        </p:txBody>
      </p:sp>
      <p:pic>
        <p:nvPicPr>
          <p:cNvPr id="4" name="Объект 3" descr="pi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38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И</a:t>
            </a:r>
            <a:r>
              <a:rPr lang="ru-RU" sz="2000" b="1" dirty="0" smtClean="0"/>
              <a:t>менем  Крамского назван  </a:t>
            </a:r>
            <a:r>
              <a:rPr lang="ru-RU" sz="2000" b="1" dirty="0" err="1" smtClean="0"/>
              <a:t>Острогожский</a:t>
            </a:r>
            <a:r>
              <a:rPr lang="ru-RU" sz="2000" b="1" dirty="0" smtClean="0"/>
              <a:t>  художественный краеведческий музей</a:t>
            </a:r>
            <a:endParaRPr lang="ru-RU" sz="2000" b="1" dirty="0"/>
          </a:p>
        </p:txBody>
      </p:sp>
      <p:pic>
        <p:nvPicPr>
          <p:cNvPr id="4" name="Объект 3" descr="http://culturavrn.ru/datas/users/osrogozskb1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20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9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На одной из улиц нашего </a:t>
            </a:r>
            <a:r>
              <a:rPr lang="ru-RU" sz="2000" b="1" dirty="0"/>
              <a:t>города </a:t>
            </a:r>
            <a:r>
              <a:rPr lang="ru-RU" sz="2000" b="1" dirty="0" smtClean="0"/>
              <a:t> </a:t>
            </a:r>
            <a:r>
              <a:rPr lang="ru-RU" sz="2000" b="1" dirty="0"/>
              <a:t>находится домик-музей Крамского, в котором художник проживал некоторое </a:t>
            </a:r>
            <a:r>
              <a:rPr lang="ru-RU" sz="2000" b="1" dirty="0" smtClean="0"/>
              <a:t>время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://www.ostrogadm.ru/ifiles/raion/Pamyatniki/DSCN237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556792"/>
            <a:ext cx="3600400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culturavrn.ru/datas/users/osrogozskb7_1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11060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4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Поэт </a:t>
            </a:r>
            <a:r>
              <a:rPr lang="ru-RU" sz="2000" b="1" dirty="0" smtClean="0"/>
              <a:t>С. Я. </a:t>
            </a:r>
            <a:r>
              <a:rPr lang="ru-RU" sz="2000" b="1" dirty="0"/>
              <a:t>Маршак  в 1899—1906 годах учился </a:t>
            </a:r>
            <a:r>
              <a:rPr lang="ru-RU" sz="2000" b="1" dirty="0" smtClean="0"/>
              <a:t>в  </a:t>
            </a:r>
            <a:r>
              <a:rPr lang="ru-RU" sz="2000" b="1" dirty="0" err="1"/>
              <a:t>Острогожской</a:t>
            </a:r>
            <a:r>
              <a:rPr lang="ru-RU" sz="2000" b="1" dirty="0"/>
              <a:t> </a:t>
            </a:r>
            <a:r>
              <a:rPr lang="ru-RU" sz="2000" b="1" dirty="0" smtClean="0"/>
              <a:t>гимназии.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Его книги для детей </a:t>
            </a:r>
            <a:r>
              <a:rPr lang="ru-RU" sz="2000" b="1" dirty="0" smtClean="0"/>
              <a:t>это </a:t>
            </a:r>
            <a:r>
              <a:rPr lang="ru-RU" sz="2000" b="1" dirty="0"/>
              <a:t>— "Багаж", "Мистер </a:t>
            </a:r>
            <a:r>
              <a:rPr lang="ru-RU" sz="2000" b="1" dirty="0" err="1"/>
              <a:t>Твистер</a:t>
            </a:r>
            <a:r>
              <a:rPr lang="ru-RU" sz="2000" b="1" dirty="0"/>
              <a:t>", "Блиц-фрицы», </a:t>
            </a:r>
            <a:r>
              <a:rPr lang="ru-RU" sz="2000" b="1" dirty="0" smtClean="0"/>
              <a:t> </a:t>
            </a:r>
            <a:r>
              <a:rPr lang="ru-RU" sz="2000" b="1" dirty="0"/>
              <a:t>"Сказка о глупом мышонке", "Пожар", "Почта", "Почта военная", "Быль-небылица", поэтическая энциклопедия "Веселое путешествие от А до Я</a:t>
            </a:r>
            <a:r>
              <a:rPr lang="ru-RU" sz="2000" b="1" dirty="0" smtClean="0"/>
              <a:t>"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Маршак Самуил Яковлевич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600400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04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Именем С.Я. Маршака названа одна из улиц города Острогожска</a:t>
            </a:r>
            <a:endParaRPr lang="ru-RU" sz="2000" b="1" dirty="0"/>
          </a:p>
        </p:txBody>
      </p:sp>
      <p:pic>
        <p:nvPicPr>
          <p:cNvPr id="6" name="Объект 5" descr="http://s-marshak.ru/photo/detstvo/detstvo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412776"/>
            <a:ext cx="6264696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918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367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Современный Острогожск – живой и гостеприимный город на берегу реки Тихая Сосна. Издавна его называют «воронежскими Афинами». Его главная слава – в именах его талантливых жителей. И как знать, возможно, и сегодня по земле Острогожска ходят будущие гении, о которых мы еще услышим. </vt:lpstr>
      <vt:lpstr> Известный художник  И. Н. Крамской  родился в 1837 г. в Воронежской губернии. Когда художнику было 12 лет - он учился в Острогожском училище, где и кончил курс с похвальными листами по всем предметам  Автопортрет  (1867)  </vt:lpstr>
      <vt:lpstr>Среди известных картин  И. Н. Крамского «Девушка с распущенной косой», «Букет цветов. Флоксы»</vt:lpstr>
      <vt:lpstr>В исполнении Крамского  «Портрет писателя  Л.Н.Толстого»</vt:lpstr>
      <vt:lpstr>Памятник И.Н. Крамскому на улице Крамского в г. Острогожске</vt:lpstr>
      <vt:lpstr>Именем  Крамского назван  Острогожский  художественный краеведческий музей</vt:lpstr>
      <vt:lpstr>На одной из улиц нашего города  находится домик-музей Крамского, в котором художник проживал некоторое время  </vt:lpstr>
      <vt:lpstr>   Поэт С. Я. Маршак  в 1899—1906 годах учился в  Острогожской гимназии.  Его книги для детей это — "Багаж", "Мистер Твистер", "Блиц-фрицы»,  "Сказка о глупом мышонке", "Пожар", "Почта", "Почта военная", "Быль-небылица", поэтическая энциклопедия "Веселое путешествие от А до Я"   </vt:lpstr>
      <vt:lpstr>Именем С.Я. Маршака названа одна из улиц города Острогожска</vt:lpstr>
      <vt:lpstr>Некоторое время в г. Острогожске проживал Гавриил Николаевич Троепольский , автор известной  лирической повести "Белый Бим Черное ухо» ( 1971).</vt:lpstr>
      <vt:lpstr>Русский поэт-декабрист Рылеев Кондратий Федорович  посещал Острогожск в  1822 года. Его именем названа одна из  улиц города</vt:lpstr>
      <vt:lpstr>Известный поэт Василий  Кубаневв 1938 году  стал работать журналистом в газете «Новая жизнь», был заведующим сельскохозяйственным отделом, в 1940 году полгода преподавал в начальной школе на хуторе Губарёвка Воронежской области </vt:lpstr>
      <vt:lpstr>В парке имени В. Кубанева поставлен  памятник поэту</vt:lpstr>
      <vt:lpstr>На берегах «Тихой Сосны» появился на свет поэт- философ   Станкевич  Николай Владимирович , здесь прошли его детство и юность.«Удеровский листопад»- так называется литературный праздник , проходящий в с. Мухо-Удеровке  ежегодно в день рождения поэта    </vt:lpstr>
      <vt:lpstr>Дважды Герой Советского Союза  летчик – космонавт А.В.Филипченко А. родился в 1928 года в деревне Давыдовка Давыдовского района Воронежской области</vt:lpstr>
      <vt:lpstr>В 1942 году окончил 7 классов Острогожской средней школы №2</vt:lpstr>
      <vt:lpstr>Благодарные  острогожцы  поставили  дважды герою –космонавту памятник</vt:lpstr>
      <vt:lpstr>Тимофей Антонович Бакулин- самый высокий мужчина России  - родом  был из села Терновое Острогожского уезда Воронежской губернии. Рост великана достигал 2 метров 40 сантиметров, а весил он 13 пудов (208 килограммов)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RePack by Diakov</cp:lastModifiedBy>
  <cp:revision>23</cp:revision>
  <dcterms:created xsi:type="dcterms:W3CDTF">2015-01-24T13:27:01Z</dcterms:created>
  <dcterms:modified xsi:type="dcterms:W3CDTF">2015-02-04T11:20:14Z</dcterms:modified>
</cp:coreProperties>
</file>